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311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077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88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462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97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1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891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13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445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9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297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3507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021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662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033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09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28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E55DD-92DB-4FD3-8D02-BF4128505AD9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3ED5B-15C6-4DE2-B7CE-F82CB029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5951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Самостоятельное выполнение мягкой игрушки по выбору.</a:t>
            </a:r>
            <a:br>
              <a:rPr lang="ru-RU" sz="3600" dirty="0" smtClean="0"/>
            </a:br>
            <a:r>
              <a:rPr lang="ru-RU" sz="2400" dirty="0" smtClean="0"/>
              <a:t>Часть 1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0322" y="4953597"/>
            <a:ext cx="8668543" cy="111768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Пьянкова Галина Васильевна, </a:t>
            </a:r>
          </a:p>
          <a:p>
            <a:pPr algn="just"/>
            <a:r>
              <a:rPr lang="ru-RU" dirty="0" smtClean="0"/>
              <a:t>педагог дополнительного образования, </a:t>
            </a:r>
          </a:p>
          <a:p>
            <a:pPr algn="just"/>
            <a:r>
              <a:rPr lang="ru-RU" dirty="0" smtClean="0"/>
              <a:t>МБОУ ДО Центр творчества «Мастер»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865" y="2784585"/>
            <a:ext cx="2588011" cy="12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01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Вязаная зайка в платье или кукла Стеша</a:t>
            </a:r>
            <a:endParaRPr lang="ru-RU" dirty="0"/>
          </a:p>
        </p:txBody>
      </p:sp>
      <p:pic>
        <p:nvPicPr>
          <p:cNvPr id="1026" name="Picture 2" descr="Зайки крючком амигурум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67" y="2205629"/>
            <a:ext cx="4327328" cy="432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язаная кукла амигуруми крючко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093" y="2115401"/>
            <a:ext cx="3003310" cy="450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028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Здравствуйте дорогие ребята и родители!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Наша работа будет состоять из нескольких частей. Я Вам буду поэтапно выкладывать описание деталей мягкой игрушки «Зайка в платье» и «Кукла Стеша». Ваша задача – выбрать, какую игрушку вы будете вязать и приступить к работе.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ОБРАЩАЮ ВАШЕ ВНИМАНИЕ! В каждой презентации будет описано параллельно обе игрушки. Они </a:t>
            </a:r>
            <a:r>
              <a:rPr lang="ru-RU" dirty="0"/>
              <a:t>б</a:t>
            </a:r>
            <a:r>
              <a:rPr lang="ru-RU" dirty="0" smtClean="0"/>
              <a:t>удут подписаны. Поэтому, не спеша, просмотрите всю презентацию и приступайте к выбранной вами работе. Желаю удачи!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18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dirty="0">
                <a:solidFill>
                  <a:prstClr val="white"/>
                </a:solidFill>
              </a:rPr>
              <a:t>Вязаная зайка в платье</a:t>
            </a:r>
            <a:endParaRPr lang="ru-RU" dirty="0"/>
          </a:p>
        </p:txBody>
      </p:sp>
      <p:pic>
        <p:nvPicPr>
          <p:cNvPr id="4" name="Picture 2" descr="Зайки крючком амигурум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182" y="2364096"/>
            <a:ext cx="4132238" cy="413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0071" y="2173027"/>
            <a:ext cx="57477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Нам понадобится:</a:t>
            </a:r>
          </a:p>
          <a:p>
            <a:endParaRPr lang="ru-RU" sz="2400" u="sng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Крючок 3 мм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Пряжа хлопковая или акриловая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Наполнитель (вата, синтепон и т.д.)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Ножницы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Глазки или бусины, пуговички </a:t>
            </a:r>
          </a:p>
        </p:txBody>
      </p:sp>
    </p:spTree>
    <p:extLst>
      <p:ext uri="{BB962C8B-B14F-4D97-AF65-F5344CB8AC3E}">
        <p14:creationId xmlns:p14="http://schemas.microsoft.com/office/powerpoint/2010/main" val="369122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prstClr val="white"/>
                </a:solidFill>
              </a:rPr>
              <a:t>Вязаная зайка в платье</a:t>
            </a:r>
            <a:endParaRPr lang="ru-RU" sz="4800" dirty="0"/>
          </a:p>
        </p:txBody>
      </p:sp>
      <p:pic>
        <p:nvPicPr>
          <p:cNvPr id="4" name="Picture 2" descr="Зайки крючком амигурум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406" y="2418685"/>
            <a:ext cx="4036705" cy="403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8311" y="2131855"/>
            <a:ext cx="41424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white"/>
                </a:solidFill>
              </a:rPr>
              <a:t>Условные обозначения: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8311" y="2776061"/>
            <a:ext cx="1441420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prstClr val="white"/>
                </a:solidFill>
              </a:rPr>
              <a:t>Р – ряд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8311" y="3140278"/>
            <a:ext cx="374974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prstClr val="white"/>
                </a:solidFill>
              </a:rPr>
              <a:t>КА – кольцо </a:t>
            </a:r>
            <a:r>
              <a:rPr lang="ru-RU" sz="2400" dirty="0" err="1">
                <a:solidFill>
                  <a:prstClr val="white"/>
                </a:solidFill>
              </a:rPr>
              <a:t>амигуруми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8311" y="3504495"/>
            <a:ext cx="405271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prstClr val="white"/>
                </a:solidFill>
              </a:rPr>
              <a:t>сбн – столбик без накида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5935" y="3858608"/>
            <a:ext cx="4014240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prstClr val="white"/>
                </a:solidFill>
              </a:rPr>
              <a:t>ССН – столбик с накидом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935" y="4216302"/>
            <a:ext cx="6096000" cy="8853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prstClr val="white"/>
                </a:solidFill>
              </a:rPr>
              <a:t>пр – прибавка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400" dirty="0" err="1">
                <a:solidFill>
                  <a:prstClr val="white"/>
                </a:solidFill>
              </a:rPr>
              <a:t>уб</a:t>
            </a:r>
            <a:r>
              <a:rPr lang="ru-RU" sz="2400" dirty="0">
                <a:solidFill>
                  <a:prstClr val="white"/>
                </a:solidFill>
              </a:rPr>
              <a:t> – убавка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5935" y="5037211"/>
            <a:ext cx="6096000" cy="1217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prstClr val="white"/>
                </a:solidFill>
              </a:rPr>
              <a:t>(…)*</a:t>
            </a:r>
            <a:r>
              <a:rPr lang="en-US" sz="2400" dirty="0">
                <a:solidFill>
                  <a:prstClr val="white"/>
                </a:solidFill>
              </a:rPr>
              <a:t>n</a:t>
            </a:r>
            <a:r>
              <a:rPr lang="ru-RU" sz="2400" dirty="0">
                <a:solidFill>
                  <a:prstClr val="white"/>
                </a:solidFill>
              </a:rPr>
              <a:t> – повторить указанное в скобках </a:t>
            </a:r>
            <a:r>
              <a:rPr lang="en-US" sz="2400" dirty="0">
                <a:solidFill>
                  <a:prstClr val="white"/>
                </a:solidFill>
              </a:rPr>
              <a:t>n</a:t>
            </a:r>
            <a:r>
              <a:rPr lang="ru-RU" sz="2400" dirty="0">
                <a:solidFill>
                  <a:prstClr val="white"/>
                </a:solidFill>
              </a:rPr>
              <a:t> раз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prstClr val="white"/>
                </a:solidFill>
              </a:rPr>
              <a:t>(12) – количество петель в конце ряда</a:t>
            </a:r>
            <a:endParaRPr lang="ru-RU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882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dirty="0">
                <a:solidFill>
                  <a:prstClr val="white"/>
                </a:solidFill>
              </a:rPr>
              <a:t>Вязаная зайка в платье</a:t>
            </a:r>
            <a:endParaRPr lang="ru-RU" dirty="0"/>
          </a:p>
        </p:txBody>
      </p:sp>
      <p:pic>
        <p:nvPicPr>
          <p:cNvPr id="4" name="Picture 2" descr="Зайки крючком амигурум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716" y="2452552"/>
            <a:ext cx="4173182" cy="417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0071" y="2323152"/>
            <a:ext cx="371341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ГОЛОВА</a:t>
            </a:r>
          </a:p>
          <a:p>
            <a:endParaRPr lang="ru-RU" sz="2400" u="sng" dirty="0"/>
          </a:p>
          <a:p>
            <a:r>
              <a:rPr lang="ru-RU" dirty="0" smtClean="0"/>
              <a:t>Р 1: 6 сбн в КА (6 петель)</a:t>
            </a:r>
          </a:p>
          <a:p>
            <a:r>
              <a:rPr lang="ru-RU" dirty="0" smtClean="0"/>
              <a:t>Р 2: прибавка в каждую петлю (12 петель)</a:t>
            </a:r>
          </a:p>
          <a:p>
            <a:r>
              <a:rPr lang="ru-RU" dirty="0" smtClean="0"/>
              <a:t>Р 3: (1 сбн, пр)*6 (18 петель)</a:t>
            </a:r>
          </a:p>
          <a:p>
            <a:r>
              <a:rPr lang="ru-RU" dirty="0" smtClean="0"/>
              <a:t>Р 4: (2 сбн, пр)*6 (24 петель)</a:t>
            </a:r>
          </a:p>
          <a:p>
            <a:r>
              <a:rPr lang="ru-RU" dirty="0" smtClean="0"/>
              <a:t>Р 5: (3 сбн, пр)*6 (30 петель)</a:t>
            </a:r>
          </a:p>
          <a:p>
            <a:r>
              <a:rPr lang="ru-RU" dirty="0" smtClean="0"/>
              <a:t>Р 6: (4 сбн. пр)*6 (36 петель)</a:t>
            </a:r>
          </a:p>
          <a:p>
            <a:r>
              <a:rPr lang="ru-RU" dirty="0" smtClean="0"/>
              <a:t>Р 7: (5 сбн, пр)*6 (42 петли)</a:t>
            </a:r>
          </a:p>
          <a:p>
            <a:r>
              <a:rPr lang="ru-RU" dirty="0" smtClean="0"/>
              <a:t>Р 8-9: 42 сбн (2 ряда)</a:t>
            </a:r>
          </a:p>
          <a:p>
            <a:r>
              <a:rPr lang="ru-RU" dirty="0" smtClean="0"/>
              <a:t>Р 10: (6 сбн, пр)*6 (48 петель)</a:t>
            </a:r>
          </a:p>
          <a:p>
            <a:r>
              <a:rPr lang="ru-RU" dirty="0" smtClean="0"/>
              <a:t>Р 11-12: 48 сбн (2 ряда)</a:t>
            </a:r>
          </a:p>
          <a:p>
            <a:r>
              <a:rPr lang="ru-RU" dirty="0" smtClean="0"/>
              <a:t>Р 13: (7 сбн, пр)*6 (54 петли)</a:t>
            </a:r>
          </a:p>
          <a:p>
            <a:r>
              <a:rPr lang="ru-RU" dirty="0" smtClean="0"/>
              <a:t>Р 14-20: 54 сбн (6 рядов)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3484" y="2655752"/>
            <a:ext cx="37292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 21: (7сбн,уб)*6 (48 петель)</a:t>
            </a:r>
          </a:p>
          <a:p>
            <a:r>
              <a:rPr lang="ru-RU" dirty="0" smtClean="0"/>
              <a:t>Р 22: (6сбн,уб)*6 (42 петли)</a:t>
            </a:r>
          </a:p>
          <a:p>
            <a:r>
              <a:rPr lang="ru-RU" dirty="0" smtClean="0"/>
              <a:t>Р 23: </a:t>
            </a:r>
            <a:r>
              <a:rPr lang="ru-RU" dirty="0">
                <a:solidFill>
                  <a:prstClr val="white"/>
                </a:solidFill>
              </a:rPr>
              <a:t>(5 сбн,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(36 петель)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24: </a:t>
            </a:r>
            <a:r>
              <a:rPr lang="ru-RU" dirty="0">
                <a:solidFill>
                  <a:prstClr val="white"/>
                </a:solidFill>
              </a:rPr>
              <a:t>(4 сбн.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(30 </a:t>
            </a:r>
            <a:r>
              <a:rPr lang="ru-RU" dirty="0">
                <a:solidFill>
                  <a:prstClr val="white"/>
                </a:solidFill>
              </a:rPr>
              <a:t>петель)</a:t>
            </a:r>
          </a:p>
          <a:p>
            <a:pPr lvl="0"/>
            <a:r>
              <a:rPr lang="ru-RU" dirty="0" smtClean="0"/>
              <a:t>Р 25: </a:t>
            </a:r>
            <a:r>
              <a:rPr lang="ru-RU" dirty="0">
                <a:solidFill>
                  <a:prstClr val="white"/>
                </a:solidFill>
              </a:rPr>
              <a:t>(3 сбн,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(24 петли)</a:t>
            </a:r>
            <a:endParaRPr lang="ru-RU" dirty="0">
              <a:solidFill>
                <a:prstClr val="white"/>
              </a:solidFill>
            </a:endParaRPr>
          </a:p>
          <a:p>
            <a:pPr lvl="0"/>
            <a:r>
              <a:rPr lang="ru-RU" dirty="0" smtClean="0"/>
              <a:t>Р 26: </a:t>
            </a:r>
            <a:r>
              <a:rPr lang="ru-RU" dirty="0">
                <a:solidFill>
                  <a:prstClr val="white"/>
                </a:solidFill>
              </a:rPr>
              <a:t>(2 сбн,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(18 </a:t>
            </a:r>
            <a:r>
              <a:rPr lang="ru-RU" dirty="0">
                <a:solidFill>
                  <a:prstClr val="white"/>
                </a:solidFill>
              </a:rPr>
              <a:t>петель)</a:t>
            </a:r>
          </a:p>
          <a:p>
            <a:endParaRPr lang="ru-RU" dirty="0" smtClean="0"/>
          </a:p>
          <a:p>
            <a:r>
              <a:rPr lang="ru-RU" dirty="0" smtClean="0"/>
              <a:t>Нить закрепить, оставить длинный конец для пришивания.</a:t>
            </a:r>
          </a:p>
          <a:p>
            <a:r>
              <a:rPr lang="ru-RU" dirty="0" smtClean="0"/>
              <a:t>Набить голову. </a:t>
            </a:r>
            <a:endParaRPr lang="ru-RU" dirty="0"/>
          </a:p>
          <a:p>
            <a:r>
              <a:rPr lang="ru-RU" dirty="0" smtClean="0"/>
              <a:t>Вышить носик, бровки.</a:t>
            </a:r>
          </a:p>
          <a:p>
            <a:r>
              <a:rPr lang="ru-RU" dirty="0" smtClean="0"/>
              <a:t>Глазки вставить между 15-ым и 16-ым рядами.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3690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>
                <a:solidFill>
                  <a:prstClr val="white"/>
                </a:solidFill>
              </a:rPr>
              <a:t>Кукла Стеша</a:t>
            </a:r>
            <a:endParaRPr lang="ru-RU" dirty="0"/>
          </a:p>
        </p:txBody>
      </p:sp>
      <p:pic>
        <p:nvPicPr>
          <p:cNvPr id="4" name="Picture 4" descr="Вязаная кукла амигуруми крючком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284" y="2145731"/>
            <a:ext cx="2974667" cy="446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8828" y="2145731"/>
            <a:ext cx="85403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u="sng" dirty="0">
                <a:solidFill>
                  <a:prstClr val="white"/>
                </a:solidFill>
              </a:rPr>
              <a:t>Нам понадобится</a:t>
            </a:r>
            <a:r>
              <a:rPr lang="ru-RU" sz="2400" u="sng" dirty="0" smtClean="0">
                <a:solidFill>
                  <a:prstClr val="white"/>
                </a:solidFill>
              </a:rPr>
              <a:t>:</a:t>
            </a:r>
          </a:p>
          <a:p>
            <a:pPr lvl="0"/>
            <a:endParaRPr lang="ru-RU" sz="2400" u="sng" dirty="0">
              <a:solidFill>
                <a:prstClr val="white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prstClr val="white"/>
                </a:solidFill>
              </a:rPr>
              <a:t>Пряжа хлопковая или акриловая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prstClr val="white"/>
                </a:solidFill>
              </a:rPr>
              <a:t>Крючок № 3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prstClr val="white"/>
                </a:solidFill>
              </a:rPr>
              <a:t>Наполнитель (вата. Синтепон и т. д.)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prstClr val="white"/>
                </a:solidFill>
              </a:rPr>
              <a:t>Кукольные волосы (</a:t>
            </a:r>
            <a:r>
              <a:rPr lang="ru-RU" sz="2400" dirty="0" err="1" smtClean="0">
                <a:solidFill>
                  <a:prstClr val="white"/>
                </a:solidFill>
              </a:rPr>
              <a:t>трессы</a:t>
            </a:r>
            <a:r>
              <a:rPr lang="ru-RU" sz="2400" dirty="0" smtClean="0">
                <a:solidFill>
                  <a:prstClr val="white"/>
                </a:solidFill>
              </a:rPr>
              <a:t>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prstClr val="white"/>
                </a:solidFill>
              </a:rPr>
              <a:t>Винтовые глазки 5 мм (можно использовать бусины)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prstClr val="white"/>
                </a:solidFill>
              </a:rPr>
              <a:t>Картон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prstClr val="white"/>
                </a:solidFill>
              </a:rPr>
              <a:t>Пуговицы и бусины для украшения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ru-RU" sz="2400" dirty="0" smtClean="0">
              <a:solidFill>
                <a:prstClr val="white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ru-RU" sz="2400" dirty="0" smtClean="0">
              <a:solidFill>
                <a:prstClr val="white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ru-RU" sz="2400" u="sng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84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prstClr val="white"/>
                </a:solidFill>
              </a:rPr>
              <a:t>Кукла </a:t>
            </a:r>
            <a:r>
              <a:rPr lang="ru-RU" sz="5400" dirty="0">
                <a:solidFill>
                  <a:prstClr val="white"/>
                </a:solidFill>
              </a:rPr>
              <a:t>Стеша</a:t>
            </a:r>
            <a:endParaRPr lang="ru-RU" sz="5400" dirty="0"/>
          </a:p>
        </p:txBody>
      </p:sp>
      <p:pic>
        <p:nvPicPr>
          <p:cNvPr id="4" name="Picture 4" descr="Вязаная кукла амигуруми крючком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760" y="2036549"/>
            <a:ext cx="3135265" cy="47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7584" y="2036549"/>
            <a:ext cx="7027616" cy="7034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prstClr val="white"/>
                </a:solidFill>
              </a:rPr>
              <a:t>Условные обозначения</a:t>
            </a:r>
            <a:r>
              <a:rPr lang="ru-RU" sz="2800" dirty="0" smtClean="0">
                <a:solidFill>
                  <a:prstClr val="white"/>
                </a:solidFill>
              </a:rPr>
              <a:t>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prstClr val="white"/>
                </a:solidFill>
              </a:rPr>
              <a:t>к.а. – кольцо </a:t>
            </a:r>
            <a:r>
              <a:rPr lang="ru-RU" sz="2000" dirty="0" err="1">
                <a:solidFill>
                  <a:prstClr val="white"/>
                </a:solidFill>
              </a:rPr>
              <a:t>амигуруми</a:t>
            </a:r>
            <a:endParaRPr lang="ru-RU" sz="2000" dirty="0">
              <a:solidFill>
                <a:prstClr val="white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prstClr val="white"/>
                </a:solidFill>
              </a:rPr>
              <a:t>сбн – столбик без накида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prstClr val="white"/>
                </a:solidFill>
              </a:rPr>
              <a:t>сн – столбик с накидом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prstClr val="white"/>
                </a:solidFill>
              </a:rPr>
              <a:t>сс – соединительный столбик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prstClr val="white"/>
                </a:solidFill>
              </a:rPr>
              <a:t>в.п. – воздушная петля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 err="1">
                <a:solidFill>
                  <a:prstClr val="white"/>
                </a:solidFill>
              </a:rPr>
              <a:t>в.п.п</a:t>
            </a:r>
            <a:r>
              <a:rPr lang="ru-RU" sz="2000" dirty="0">
                <a:solidFill>
                  <a:prstClr val="white"/>
                </a:solidFill>
              </a:rPr>
              <a:t>. – воздушная петля подъема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prstClr val="white"/>
                </a:solidFill>
              </a:rPr>
              <a:t>пср – передняя стенка ряда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 err="1">
                <a:solidFill>
                  <a:prstClr val="white"/>
                </a:solidFill>
              </a:rPr>
              <a:t>зср</a:t>
            </a:r>
            <a:r>
              <a:rPr lang="ru-RU" sz="2000" dirty="0">
                <a:solidFill>
                  <a:prstClr val="white"/>
                </a:solidFill>
              </a:rPr>
              <a:t> – задняя стенка ряда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prstClr val="white"/>
                </a:solidFill>
              </a:rPr>
              <a:t>пр – прибавка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ru-RU" sz="2000" dirty="0" err="1">
                <a:solidFill>
                  <a:prstClr val="white"/>
                </a:solidFill>
              </a:rPr>
              <a:t>уб</a:t>
            </a:r>
            <a:r>
              <a:rPr lang="ru-RU" sz="2000" dirty="0">
                <a:solidFill>
                  <a:prstClr val="white"/>
                </a:solidFill>
              </a:rPr>
              <a:t> - убавка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endParaRPr lang="ru-RU" sz="2400" dirty="0">
              <a:solidFill>
                <a:prstClr val="white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endParaRPr lang="ru-RU" sz="2400" dirty="0">
              <a:solidFill>
                <a:prstClr val="white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endParaRPr lang="ru-RU" sz="2400" dirty="0">
              <a:solidFill>
                <a:prstClr val="white"/>
              </a:solidFill>
            </a:endParaRPr>
          </a:p>
          <a:p>
            <a:pPr lvl="0"/>
            <a:endParaRPr lang="ru-RU" sz="2800" dirty="0" smtClean="0">
              <a:solidFill>
                <a:prstClr val="white"/>
              </a:solidFill>
            </a:endParaRPr>
          </a:p>
          <a:p>
            <a:pPr lvl="0"/>
            <a:endParaRPr lang="ru-RU" sz="2800" dirty="0" smtClean="0">
              <a:solidFill>
                <a:prstClr val="white"/>
              </a:solidFill>
            </a:endParaRPr>
          </a:p>
          <a:p>
            <a:pPr lvl="0"/>
            <a:endParaRPr lang="ru-R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65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>
                <a:solidFill>
                  <a:prstClr val="white"/>
                </a:solidFill>
              </a:rPr>
              <a:t>Кукла Стеша</a:t>
            </a:r>
            <a:endParaRPr lang="ru-RU" dirty="0"/>
          </a:p>
        </p:txBody>
      </p:sp>
      <p:pic>
        <p:nvPicPr>
          <p:cNvPr id="4" name="Picture 4" descr="Вязаная кукла амигуруми крючком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14" y="2268561"/>
            <a:ext cx="2906429" cy="436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785" y="1956756"/>
            <a:ext cx="382137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ГОЛОВА</a:t>
            </a:r>
          </a:p>
          <a:p>
            <a:endParaRPr lang="ru-RU" sz="2400" u="sng" dirty="0"/>
          </a:p>
          <a:p>
            <a:pPr lvl="0"/>
            <a:r>
              <a:rPr lang="ru-RU" dirty="0">
                <a:solidFill>
                  <a:prstClr val="white"/>
                </a:solidFill>
              </a:rPr>
              <a:t>Р 1: 6 сбн в </a:t>
            </a:r>
            <a:r>
              <a:rPr lang="ru-RU" dirty="0" smtClean="0">
                <a:solidFill>
                  <a:prstClr val="white"/>
                </a:solidFill>
              </a:rPr>
              <a:t>к.а. </a:t>
            </a:r>
            <a:r>
              <a:rPr lang="ru-RU" dirty="0">
                <a:solidFill>
                  <a:prstClr val="white"/>
                </a:solidFill>
              </a:rPr>
              <a:t>(6 петель)</a:t>
            </a:r>
          </a:p>
          <a:p>
            <a:pPr lvl="0"/>
            <a:r>
              <a:rPr lang="ru-RU" dirty="0">
                <a:solidFill>
                  <a:prstClr val="white"/>
                </a:solidFill>
              </a:rPr>
              <a:t>Р 2: прибавка в каждую петлю (12 петель)</a:t>
            </a:r>
          </a:p>
          <a:p>
            <a:pPr lvl="0"/>
            <a:r>
              <a:rPr lang="ru-RU" dirty="0">
                <a:solidFill>
                  <a:prstClr val="white"/>
                </a:solidFill>
              </a:rPr>
              <a:t>Р 3: (1 сбн, пр)*6 (18 петель)</a:t>
            </a:r>
          </a:p>
          <a:p>
            <a:pPr lvl="0"/>
            <a:r>
              <a:rPr lang="ru-RU" dirty="0">
                <a:solidFill>
                  <a:prstClr val="white"/>
                </a:solidFill>
              </a:rPr>
              <a:t>Р 4: (2 сбн, пр)*6 (24 петель)</a:t>
            </a:r>
          </a:p>
          <a:p>
            <a:pPr lvl="0"/>
            <a:r>
              <a:rPr lang="ru-RU" dirty="0">
                <a:solidFill>
                  <a:prstClr val="white"/>
                </a:solidFill>
              </a:rPr>
              <a:t>Р 5: (3 сбн, пр)*6 (30 петель)</a:t>
            </a:r>
          </a:p>
          <a:p>
            <a:pPr lvl="0"/>
            <a:r>
              <a:rPr lang="ru-RU" dirty="0">
                <a:solidFill>
                  <a:prstClr val="white"/>
                </a:solidFill>
              </a:rPr>
              <a:t>Р 6: (4 сбн. пр)*6 (36 петель)</a:t>
            </a:r>
          </a:p>
          <a:p>
            <a:pPr lvl="0"/>
            <a:r>
              <a:rPr lang="ru-RU" dirty="0">
                <a:solidFill>
                  <a:prstClr val="white"/>
                </a:solidFill>
              </a:rPr>
              <a:t>Р 7: (5 сбн, пр)*6 (42 петли</a:t>
            </a:r>
            <a:r>
              <a:rPr lang="ru-RU" dirty="0" smtClean="0">
                <a:solidFill>
                  <a:prstClr val="white"/>
                </a:solidFill>
              </a:rPr>
              <a:t>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8: (6 сбн, пр)*6 (48 петель)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9: (7 сбн, пр)*6 (54 петли)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10: (8 сбн, пр)*6 (60 петель)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11-20: 60сбн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Вставляем глазки между 17 и 18 рядом</a:t>
            </a:r>
            <a:endParaRPr lang="ru-RU" dirty="0">
              <a:solidFill>
                <a:prstClr val="white"/>
              </a:solidFill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85648" y="2268561"/>
            <a:ext cx="38623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 21: (8 сбн, </a:t>
            </a:r>
            <a:r>
              <a:rPr lang="ru-RU" dirty="0" err="1" smtClean="0"/>
              <a:t>уб</a:t>
            </a:r>
            <a:r>
              <a:rPr lang="ru-RU" dirty="0" smtClean="0"/>
              <a:t>)*6 (54 петли)</a:t>
            </a:r>
          </a:p>
          <a:p>
            <a:pPr lvl="0"/>
            <a:r>
              <a:rPr lang="ru-RU" dirty="0" smtClean="0"/>
              <a:t>Р 22: </a:t>
            </a:r>
            <a:r>
              <a:rPr lang="ru-RU" dirty="0">
                <a:solidFill>
                  <a:prstClr val="white"/>
                </a:solidFill>
              </a:rPr>
              <a:t>(7 сбн,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(48 петель)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23: </a:t>
            </a:r>
            <a:r>
              <a:rPr lang="ru-RU" dirty="0">
                <a:solidFill>
                  <a:prstClr val="white"/>
                </a:solidFill>
              </a:rPr>
              <a:t>(6 сбн,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(42 петли)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24: </a:t>
            </a:r>
            <a:r>
              <a:rPr lang="ru-RU" dirty="0">
                <a:solidFill>
                  <a:prstClr val="white"/>
                </a:solidFill>
              </a:rPr>
              <a:t>(5 сбн,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(36 петель)</a:t>
            </a:r>
            <a:endParaRPr lang="ru-RU" dirty="0">
              <a:solidFill>
                <a:prstClr val="white"/>
              </a:solidFill>
            </a:endParaRP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25: (</a:t>
            </a:r>
            <a:r>
              <a:rPr lang="ru-RU" dirty="0">
                <a:solidFill>
                  <a:prstClr val="white"/>
                </a:solidFill>
              </a:rPr>
              <a:t>4 сбн.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(</a:t>
            </a:r>
            <a:r>
              <a:rPr lang="ru-RU" dirty="0" smtClean="0">
                <a:solidFill>
                  <a:prstClr val="white"/>
                </a:solidFill>
              </a:rPr>
              <a:t>30 </a:t>
            </a:r>
            <a:r>
              <a:rPr lang="ru-RU" dirty="0">
                <a:solidFill>
                  <a:prstClr val="white"/>
                </a:solidFill>
              </a:rPr>
              <a:t>петель)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26: </a:t>
            </a:r>
            <a:r>
              <a:rPr lang="ru-RU" dirty="0">
                <a:solidFill>
                  <a:prstClr val="white"/>
                </a:solidFill>
              </a:rPr>
              <a:t>(3 сбн,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(24 петли)</a:t>
            </a:r>
            <a:endParaRPr lang="ru-RU" dirty="0">
              <a:solidFill>
                <a:prstClr val="white"/>
              </a:solidFill>
            </a:endParaRP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27: </a:t>
            </a:r>
            <a:r>
              <a:rPr lang="ru-RU" dirty="0">
                <a:solidFill>
                  <a:prstClr val="white"/>
                </a:solidFill>
              </a:rPr>
              <a:t>(2 сбн,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(18 </a:t>
            </a:r>
            <a:r>
              <a:rPr lang="ru-RU" dirty="0">
                <a:solidFill>
                  <a:prstClr val="white"/>
                </a:solidFill>
              </a:rPr>
              <a:t>петель)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28: (</a:t>
            </a:r>
            <a:r>
              <a:rPr lang="ru-RU" dirty="0">
                <a:solidFill>
                  <a:prstClr val="white"/>
                </a:solidFill>
              </a:rPr>
              <a:t>1 сбн,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)*</a:t>
            </a:r>
            <a:r>
              <a:rPr lang="ru-RU" dirty="0">
                <a:solidFill>
                  <a:prstClr val="white"/>
                </a:solidFill>
              </a:rPr>
              <a:t>6 </a:t>
            </a:r>
            <a:r>
              <a:rPr lang="ru-RU" dirty="0" smtClean="0">
                <a:solidFill>
                  <a:prstClr val="white"/>
                </a:solidFill>
              </a:rPr>
              <a:t>(12 </a:t>
            </a:r>
            <a:r>
              <a:rPr lang="ru-RU" dirty="0">
                <a:solidFill>
                  <a:prstClr val="white"/>
                </a:solidFill>
              </a:rPr>
              <a:t>петель)</a:t>
            </a:r>
          </a:p>
          <a:p>
            <a:pPr lvl="0"/>
            <a:r>
              <a:rPr lang="ru-RU" dirty="0" smtClean="0">
                <a:solidFill>
                  <a:prstClr val="white"/>
                </a:solidFill>
              </a:rPr>
              <a:t>Р 29: 6 </a:t>
            </a:r>
            <a:r>
              <a:rPr lang="ru-RU" dirty="0" err="1" smtClean="0">
                <a:solidFill>
                  <a:prstClr val="white"/>
                </a:solidFill>
              </a:rPr>
              <a:t>уб</a:t>
            </a:r>
            <a:r>
              <a:rPr lang="ru-RU" dirty="0" smtClean="0">
                <a:solidFill>
                  <a:prstClr val="white"/>
                </a:solidFill>
              </a:rPr>
              <a:t> (6 петель)</a:t>
            </a:r>
            <a:endParaRPr lang="ru-RU" dirty="0">
              <a:solidFill>
                <a:prstClr val="white"/>
              </a:solidFill>
            </a:endParaRPr>
          </a:p>
          <a:p>
            <a:r>
              <a:rPr lang="ru-RU" dirty="0" smtClean="0"/>
              <a:t>Закрываем отверстие, прячем нить. </a:t>
            </a:r>
          </a:p>
          <a:p>
            <a:r>
              <a:rPr lang="ru-RU" dirty="0" smtClean="0"/>
              <a:t>Вышиваем куколке веко, реснички и носик.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252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00" y="1258195"/>
            <a:ext cx="9613861" cy="652491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Спасибо за внимание!</a:t>
            </a:r>
            <a:br>
              <a:rPr lang="ru-RU" sz="4800" dirty="0" smtClean="0"/>
            </a:b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855" y="3892717"/>
            <a:ext cx="9613861" cy="8703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Продолжение следует…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8293543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90</TotalTime>
  <Words>827</Words>
  <Application>Microsoft Office PowerPoint</Application>
  <PresentationFormat>Широкоэкранный</PresentationFormat>
  <Paragraphs>108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</vt:lpstr>
      <vt:lpstr>Берлин</vt:lpstr>
      <vt:lpstr>Самостоятельное выполнение мягкой игрушки по выбору. Часть 1</vt:lpstr>
      <vt:lpstr>Вязаная зайка в платье или кукла Стеша</vt:lpstr>
      <vt:lpstr>Здравствуйте дорогие ребята и родители!</vt:lpstr>
      <vt:lpstr>Вязаная зайка в платье</vt:lpstr>
      <vt:lpstr>Вязаная зайка в платье</vt:lpstr>
      <vt:lpstr>Вязаная зайка в платье</vt:lpstr>
      <vt:lpstr>Кукла Стеша</vt:lpstr>
      <vt:lpstr>Кукла Стеша</vt:lpstr>
      <vt:lpstr>Кукла Стеша</vt:lpstr>
      <vt:lpstr>Спасибо за внимание!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Педагог ДО</dc:creator>
  <cp:lastModifiedBy>Педагог ДО</cp:lastModifiedBy>
  <cp:revision>12</cp:revision>
  <dcterms:created xsi:type="dcterms:W3CDTF">2020-04-22T20:26:31Z</dcterms:created>
  <dcterms:modified xsi:type="dcterms:W3CDTF">2020-04-22T22:01:02Z</dcterms:modified>
</cp:coreProperties>
</file>